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9" r:id="rId4"/>
    <p:sldId id="260" r:id="rId5"/>
    <p:sldId id="267" r:id="rId6"/>
    <p:sldId id="261" r:id="rId7"/>
    <p:sldId id="262" r:id="rId8"/>
    <p:sldId id="268"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108" d="100"/>
          <a:sy n="108"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2/9/2023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normAutofit/>
          </a:bodyPr>
          <a:lstStyle/>
          <a:p>
            <a:r>
              <a:rPr lang="en-US" dirty="0"/>
              <a:t>Client: Dustin Black</a:t>
            </a:r>
          </a:p>
          <a:p>
            <a:r>
              <a:rPr lang="en-US" dirty="0"/>
              <a:t>Members: </a:t>
            </a:r>
            <a:r>
              <a:rPr lang="en-US" dirty="0">
                <a:effectLst/>
                <a:latin typeface="+mj-lt"/>
                <a:ea typeface="DengXian" panose="02010600030101010101" pitchFamily="2" charset="-122"/>
              </a:rPr>
              <a:t>Austin Miller, Bjarne Wilken, Christian Fuentes, Matthew Phillips, Mike Henke</a:t>
            </a:r>
            <a:endParaRPr lang="en-US" dirty="0">
              <a:latin typeface="+mj-lt"/>
            </a:endParaRPr>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4237543"/>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we are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a:t>
            </a:r>
            <a:r>
              <a:rPr lang="en-US" sz="1600"/>
              <a:t>the majority </a:t>
            </a:r>
            <a:r>
              <a:rPr lang="en-US" sz="1600" dirty="0"/>
              <a:t>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Client has asked our group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Client has asked us to make to make a check box system so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 for the following road groups:</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1056443"/>
            <a:ext cx="10412874" cy="4483223"/>
          </a:xfrm>
        </p:spPr>
        <p:txBody>
          <a:bodyPr/>
          <a:lstStyle/>
          <a:p>
            <a:pPr marL="342900" indent="-342900">
              <a:buFont typeface="Century Gothic" panose="020B0502020202020204" pitchFamily="34" charset="0"/>
              <a:buChar char="►"/>
            </a:pPr>
            <a:r>
              <a:rPr lang="en-US" sz="2400" dirty="0"/>
              <a:t>Functional Requirements: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plan a route for cycle/transit based on 2 nodes that the user will enter on a map of Kalamazoo.</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use different data structures to store the necessary data collected from the user and from the open-source data (What data structures are still being determined).</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will then use a pathfinding algorithm with the data collected to compute either the shortest or most time efficient route.</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pathfinding algorithm will also consider </a:t>
            </a:r>
            <a:r>
              <a:rPr lang="en-US" sz="2000" dirty="0">
                <a:latin typeface="Calibri" panose="020F0502020204030204" pitchFamily="34" charset="0"/>
                <a:ea typeface="Calibri" panose="020F0502020204030204" pitchFamily="34" charset="0"/>
                <a:cs typeface="Times New Roman" panose="02020603050405020304" pitchFamily="18" charset="0"/>
              </a:rPr>
              <a:t>the </a:t>
            </a:r>
            <a:r>
              <a:rPr lang="en-US" sz="2000" dirty="0">
                <a:effectLst/>
                <a:latin typeface="Calibri" panose="020F0502020204030204" pitchFamily="34" charset="0"/>
                <a:ea typeface="Calibri" panose="020F0502020204030204" pitchFamily="34" charset="0"/>
                <a:cs typeface="Times New Roman" panose="02020603050405020304" pitchFamily="18" charset="0"/>
              </a:rPr>
              <a:t>user input such as travel methods, road types, and amenities and will reroute the user if required.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then display the route to the user via a line along the roads from start node to end node and will display turn-by-turn directions to the user.</a:t>
            </a:r>
          </a:p>
          <a:p>
            <a:pPr marL="800100" lvl="1" indent="-342900">
              <a:buFont typeface="Century Gothic" panose="020B0502020202020204" pitchFamily="34" charset="0"/>
              <a:buChar char="►"/>
            </a:pPr>
            <a:endParaRPr lang="en-US" sz="2400" dirty="0"/>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B1A51-DEF5-ACDA-B6DF-154282AC9091}"/>
              </a:ext>
            </a:extLst>
          </p:cNvPr>
          <p:cNvSpPr txBox="1"/>
          <p:nvPr/>
        </p:nvSpPr>
        <p:spPr>
          <a:xfrm>
            <a:off x="6365290" y="217351"/>
            <a:ext cx="5388745" cy="64232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User Interface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Capabilities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should take 15-30 seconds to plan and should run on chrome, </a:t>
            </a:r>
            <a:r>
              <a:rPr kumimoji="0" lang="en-US" sz="1800" b="0" i="0" u="none" strike="noStrike" kern="1200" cap="none" spc="0" normalizeH="0" baseline="0" noProof="0" dirty="0" err="1">
                <a:ln>
                  <a:noFill/>
                </a:ln>
                <a:solidFill>
                  <a:prstClr val="white">
                    <a:tint val="75000"/>
                  </a:prstClr>
                </a:solidFill>
                <a:effectLst/>
                <a:uLnTx/>
                <a:uFillTx/>
                <a:latin typeface="Century Gothic" panose="020B0502020202020204"/>
                <a:ea typeface="+mn-ea"/>
                <a:cs typeface="+mn-cs"/>
              </a:rPr>
              <a:t>firefox</a:t>
            </a: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 and safari.</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Software Interface Requirements: </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connect to the OpenStreetMap (OSM) API, Overpass API, and a database linked to all the data on OSM.</a:t>
            </a:r>
          </a:p>
        </p:txBody>
      </p:sp>
      <p:pic>
        <p:nvPicPr>
          <p:cNvPr id="5" name="Picture 4" descr="Graphical user interface&#10;&#10;Description automatically generated with medium confidence">
            <a:extLst>
              <a:ext uri="{FF2B5EF4-FFF2-40B4-BE49-F238E27FC236}">
                <a16:creationId xmlns:a16="http://schemas.microsoft.com/office/drawing/2014/main" id="{0F1B4ED0-8226-526B-0BE5-96FBC05B8FF0}"/>
              </a:ext>
            </a:extLst>
          </p:cNvPr>
          <p:cNvPicPr>
            <a:picLocks noChangeAspect="1"/>
          </p:cNvPicPr>
          <p:nvPr/>
        </p:nvPicPr>
        <p:blipFill>
          <a:blip r:embed="rId2"/>
          <a:stretch>
            <a:fillRect/>
          </a:stretch>
        </p:blipFill>
        <p:spPr>
          <a:xfrm>
            <a:off x="1325236" y="421329"/>
            <a:ext cx="4501475" cy="6001967"/>
          </a:xfrm>
          <a:prstGeom prst="rect">
            <a:avLst/>
          </a:prstGeom>
        </p:spPr>
      </p:pic>
    </p:spTree>
    <p:extLst>
      <p:ext uri="{BB962C8B-B14F-4D97-AF65-F5344CB8AC3E}">
        <p14:creationId xmlns:p14="http://schemas.microsoft.com/office/powerpoint/2010/main" val="40582693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171</TotalTime>
  <Words>611</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PowerPoint Presentation</vt:lpstr>
      <vt:lpstr>Current Plans</vt:lpstr>
      <vt:lpstr>Pre-Production to production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15</cp:revision>
  <dcterms:created xsi:type="dcterms:W3CDTF">2023-02-02T01:22:58Z</dcterms:created>
  <dcterms:modified xsi:type="dcterms:W3CDTF">2023-02-09T13:51:37Z</dcterms:modified>
</cp:coreProperties>
</file>